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9.xml" Type="http://schemas.openxmlformats.org/officeDocument/2006/relationships/slide" Id="rId14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theme/theme2.xml" Type="http://schemas.openxmlformats.org/officeDocument/2006/relationships/theme" Id="rId1"/><Relationship Target="slides/slide8.xml" Type="http://schemas.openxmlformats.org/officeDocument/2006/relationships/slide" Id="rId13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The Pasig River - Now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2" name="Shape 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The PAsig River - Before; during the 1950’s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Collaborate with ABS-CBN Foundation</a:t>
            </a:r>
          </a:p>
          <a:p>
            <a:pPr rtl="0" lvl="0">
              <a:buNone/>
            </a:pPr>
            <a:r>
              <a:rPr lang="en"/>
              <a:t>- Has a Pasig Clean-up organization (Kapit Bisig Para Sa Ilog Pasig) that do clean up activities</a:t>
            </a:r>
          </a:p>
          <a:p>
            <a:pPr>
              <a:buNone/>
            </a:pPr>
            <a:r>
              <a:rPr lang="en"/>
              <a:t>- We are currently in contact with them!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For the transportation, we will have students organize carpool.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8" name="Shape 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59" name="Shape 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60" name="Shape 60"/>
          <p:cNvGrpSpPr/>
          <p:nvPr/>
        </p:nvGrpSpPr>
        <p:grpSpPr>
          <a:xfrm>
            <a:off y="1000670" x="-11"/>
            <a:ext cy="3087224" cx="7314320"/>
            <a:chOff y="1378676" x="-11"/>
            <a:chExt cy="4116299" cx="7314320"/>
          </a:xfrm>
        </p:grpSpPr>
        <p:sp>
          <p:nvSpPr>
            <p:cNvPr id="61" name="Shape 61"/>
            <p:cNvSpPr/>
            <p:nvPr/>
          </p:nvSpPr>
          <p:spPr>
            <a:xfrm flipH="1">
              <a:off y="1378676" x="-11"/>
              <a:ext cy="4116299" cx="187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62" name="Shape 62"/>
            <p:cNvSpPr/>
            <p:nvPr/>
          </p:nvSpPr>
          <p:spPr>
            <a:xfrm flipH="1">
              <a:off y="1378676" x="187809"/>
              <a:ext cy="4116299" cx="71264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63" name="Shape 63"/>
          <p:cNvSpPr txBox="1"/>
          <p:nvPr>
            <p:ph type="ctrTitle"/>
          </p:nvPr>
        </p:nvSpPr>
        <p:spPr>
          <a:xfrm>
            <a:off y="1699932" x="685800"/>
            <a:ext cy="1000499" cx="6400799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" type="subTitle"/>
          </p:nvPr>
        </p:nvSpPr>
        <p:spPr>
          <a:xfrm>
            <a:off y="2700338" x="685800"/>
            <a:ext cy="675299" cx="64007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152400" marL="0"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indent="152400" mar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65" name="Shape 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66" name="Shape 66"/>
          <p:cNvGrpSpPr/>
          <p:nvPr/>
        </p:nvGrpSpPr>
        <p:grpSpPr>
          <a:xfrm>
            <a:off y="-9140" x="-13"/>
            <a:ext cy="1209421" cx="8005727"/>
            <a:chOff y="-12187" x="-13"/>
            <a:chExt cy="1161900" cx="8005727"/>
          </a:xfrm>
        </p:grpSpPr>
        <p:sp>
          <p:nvSpPr>
            <p:cNvPr id="67" name="Shape 67"/>
            <p:cNvSpPr/>
            <p:nvPr/>
          </p:nvSpPr>
          <p:spPr>
            <a:xfrm flipH="1">
              <a:off y="-12187" x="-13"/>
              <a:ext cy="1161900" cx="187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68" name="Shape 68"/>
            <p:cNvSpPr/>
            <p:nvPr/>
          </p:nvSpPr>
          <p:spPr>
            <a:xfrm flipH="1">
              <a:off y="-12187" x="187715"/>
              <a:ext cy="1161900" cx="78179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69" name="Shape 69"/>
          <p:cNvSpPr txBox="1"/>
          <p:nvPr>
            <p:ph type="title"/>
          </p:nvPr>
        </p:nvSpPr>
        <p:spPr>
          <a:xfrm>
            <a:off y="101100" x="457200"/>
            <a:ext cy="1013999" cx="7315499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1278516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idx="1" type="body"/>
          </p:nvPr>
        </p:nvSpPr>
        <p:spPr>
          <a:xfrm>
            <a:off y="1278513" x="456245"/>
            <a:ext cy="3630300" cx="40385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2" type="body"/>
          </p:nvPr>
        </p:nvSpPr>
        <p:spPr>
          <a:xfrm>
            <a:off y="1278513" x="4648200"/>
            <a:ext cy="3630300" cx="40385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grpSp>
        <p:nvGrpSpPr>
          <p:cNvPr id="74" name="Shape 74"/>
          <p:cNvGrpSpPr/>
          <p:nvPr/>
        </p:nvGrpSpPr>
        <p:grpSpPr>
          <a:xfrm>
            <a:off y="-9140" x="-13"/>
            <a:ext cy="1209421" cx="8005727"/>
            <a:chOff y="-12187" x="-13"/>
            <a:chExt cy="1161900" cx="8005727"/>
          </a:xfrm>
        </p:grpSpPr>
        <p:sp>
          <p:nvSpPr>
            <p:cNvPr id="75" name="Shape 75"/>
            <p:cNvSpPr/>
            <p:nvPr/>
          </p:nvSpPr>
          <p:spPr>
            <a:xfrm flipH="1">
              <a:off y="-12187" x="-13"/>
              <a:ext cy="1161900" cx="1878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76" name="Shape 76"/>
            <p:cNvSpPr/>
            <p:nvPr/>
          </p:nvSpPr>
          <p:spPr>
            <a:xfrm flipH="1">
              <a:off y="-12187" x="187715"/>
              <a:ext cy="1161900" cx="78179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77" name="Shape 77"/>
          <p:cNvSpPr txBox="1"/>
          <p:nvPr>
            <p:ph type="title"/>
          </p:nvPr>
        </p:nvSpPr>
        <p:spPr>
          <a:xfrm>
            <a:off y="101100" x="457200"/>
            <a:ext cy="1013999" cx="7315499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79" name="Shape 79"/>
          <p:cNvGrpSpPr/>
          <p:nvPr/>
        </p:nvGrpSpPr>
        <p:grpSpPr>
          <a:xfrm>
            <a:off y="-9140" x="-13"/>
            <a:ext cy="1209421" cx="8005727"/>
            <a:chOff y="-12187" x="-13"/>
            <a:chExt cy="1161900" cx="8005727"/>
          </a:xfrm>
        </p:grpSpPr>
        <p:sp>
          <p:nvSpPr>
            <p:cNvPr id="80" name="Shape 80"/>
            <p:cNvSpPr/>
            <p:nvPr/>
          </p:nvSpPr>
          <p:spPr>
            <a:xfrm flipH="1">
              <a:off y="-12187" x="-13"/>
              <a:ext cy="1161900" cx="1878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81" name="Shape 81"/>
            <p:cNvSpPr/>
            <p:nvPr/>
          </p:nvSpPr>
          <p:spPr>
            <a:xfrm flipH="1">
              <a:off y="-12187" x="187715"/>
              <a:ext cy="1161900" cx="78179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82" name="Shape 82"/>
          <p:cNvSpPr txBox="1"/>
          <p:nvPr>
            <p:ph type="title"/>
          </p:nvPr>
        </p:nvSpPr>
        <p:spPr>
          <a:xfrm>
            <a:off y="101100" x="457200"/>
            <a:ext cy="1013999" cx="7315499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/>
          <p:nvPr/>
        </p:nvSpPr>
        <p:spPr>
          <a:xfrm flipH="1">
            <a:off y="4623760" x="8964665"/>
            <a:ext cy="521400" cx="187800"/>
          </a:xfrm>
          <a:prstGeom prst="rect">
            <a:avLst/>
          </a:prstGeom>
          <a:solidFill>
            <a:srgbClr val="AB010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85" name="Shape 85"/>
          <p:cNvSpPr/>
          <p:nvPr/>
        </p:nvSpPr>
        <p:spPr>
          <a:xfrm flipH="1">
            <a:off y="4623760" x="3866777"/>
            <a:ext cy="521400" cx="5097900"/>
          </a:xfrm>
          <a:prstGeom prst="rect">
            <a:avLst/>
          </a:prstGeom>
          <a:solidFill>
            <a:srgbClr val="0F243E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y="4623760" x="3866812"/>
            <a:ext cy="521400" cx="50979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88900" mar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87" name="Shape 87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5" name="Shape 5"/>
          <p:cNvGrpSpPr/>
          <p:nvPr/>
        </p:nvGrpSpPr>
        <p:grpSpPr>
          <a:xfrm>
            <a:off y="-70" x="33867"/>
            <a:ext cy="2107677" cx="3409812"/>
            <a:chOff y="1493" x="0"/>
            <a:chExt cy="2810236" cx="3409812"/>
          </a:xfrm>
        </p:grpSpPr>
        <p:cxnSp>
          <p:nvCxnSpPr>
            <p:cNvPr id="6" name="Shape 6"/>
            <p:cNvCxnSpPr/>
            <p:nvPr/>
          </p:nvCxnSpPr>
          <p:spPr>
            <a:xfrm>
              <a:off y="245542" x="0"/>
              <a:ext cy="1500" cx="32510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7" name="Shape 7"/>
            <p:cNvCxnSpPr/>
            <p:nvPr/>
          </p:nvCxnSpPr>
          <p:spPr>
            <a:xfrm rot="-5400000">
              <a:off y="1407880" x="-1212177"/>
              <a:ext cy="1500" cx="28062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8" name="Shape 8"/>
            <p:cNvCxnSpPr/>
            <p:nvPr/>
          </p:nvCxnSpPr>
          <p:spPr>
            <a:xfrm>
              <a:off y="474143" x="0"/>
              <a:ext cy="1500" cx="26669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" name="Shape 9"/>
            <p:cNvCxnSpPr/>
            <p:nvPr/>
          </p:nvCxnSpPr>
          <p:spPr>
            <a:xfrm>
              <a:off y="702743" x="0"/>
              <a:ext cy="1500" cx="2167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" name="Shape 10"/>
            <p:cNvCxnSpPr/>
            <p:nvPr/>
          </p:nvCxnSpPr>
          <p:spPr>
            <a:xfrm>
              <a:off y="931342" x="0"/>
              <a:ext cy="1500" cx="18626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" name="Shape 11"/>
            <p:cNvCxnSpPr/>
            <p:nvPr/>
          </p:nvCxnSpPr>
          <p:spPr>
            <a:xfrm>
              <a:off y="1159942" x="0"/>
              <a:ext cy="1500" cx="14900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2" name="Shape 12"/>
            <p:cNvCxnSpPr/>
            <p:nvPr/>
          </p:nvCxnSpPr>
          <p:spPr>
            <a:xfrm>
              <a:off y="1388542" x="0"/>
              <a:ext cy="1500" cx="12191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3" name="Shape 13"/>
            <p:cNvCxnSpPr/>
            <p:nvPr/>
          </p:nvCxnSpPr>
          <p:spPr>
            <a:xfrm>
              <a:off y="1617142" x="0"/>
              <a:ext cy="1500" cx="9905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" name="Shape 14"/>
            <p:cNvCxnSpPr/>
            <p:nvPr/>
          </p:nvCxnSpPr>
          <p:spPr>
            <a:xfrm>
              <a:off y="1845742" x="0"/>
              <a:ext cy="1500" cx="7452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" name="Shape 15"/>
            <p:cNvCxnSpPr/>
            <p:nvPr/>
          </p:nvCxnSpPr>
          <p:spPr>
            <a:xfrm>
              <a:off y="2074342" x="0"/>
              <a:ext cy="1500" cx="5333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" name="Shape 16"/>
            <p:cNvCxnSpPr/>
            <p:nvPr/>
          </p:nvCxnSpPr>
          <p:spPr>
            <a:xfrm>
              <a:off y="2302943" x="0"/>
              <a:ext cy="1500" cx="2624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" name="Shape 17"/>
            <p:cNvCxnSpPr/>
            <p:nvPr/>
          </p:nvCxnSpPr>
          <p:spPr>
            <a:xfrm rot="-5400000">
              <a:off y="1238115" x="-814261"/>
              <a:ext cy="1500" cx="24683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8" name="Shape 18"/>
            <p:cNvCxnSpPr/>
            <p:nvPr/>
          </p:nvCxnSpPr>
          <p:spPr>
            <a:xfrm rot="-5400000">
              <a:off y="1014527" x="-357712"/>
              <a:ext cy="1500" cx="20180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9" name="Shape 19"/>
            <p:cNvCxnSpPr/>
            <p:nvPr/>
          </p:nvCxnSpPr>
          <p:spPr>
            <a:xfrm rot="-5400000">
              <a:off y="887576" x="-853"/>
              <a:ext cy="1500" cx="17639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" name="Shape 20"/>
            <p:cNvCxnSpPr/>
            <p:nvPr/>
          </p:nvCxnSpPr>
          <p:spPr>
            <a:xfrm rot="-5400000">
              <a:off y="790194" x="326307"/>
              <a:ext cy="1500" cx="15693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" name="Shape 21"/>
            <p:cNvCxnSpPr/>
            <p:nvPr/>
          </p:nvCxnSpPr>
          <p:spPr>
            <a:xfrm rot="-5400000">
              <a:off y="709726" x="636516"/>
              <a:ext cy="1500" cx="1408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" name="Shape 22"/>
            <p:cNvCxnSpPr/>
            <p:nvPr/>
          </p:nvCxnSpPr>
          <p:spPr>
            <a:xfrm rot="-5400000">
              <a:off y="603961" x="972228"/>
              <a:ext cy="1500" cx="11967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" name="Shape 23"/>
            <p:cNvCxnSpPr/>
            <p:nvPr/>
          </p:nvCxnSpPr>
          <p:spPr>
            <a:xfrm rot="-5400000">
              <a:off y="527761" x="1278236"/>
              <a:ext cy="1500" cx="10443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4" name="Shape 24"/>
            <p:cNvCxnSpPr/>
            <p:nvPr/>
          </p:nvCxnSpPr>
          <p:spPr>
            <a:xfrm rot="-5400000">
              <a:off y="440776" x="1590398"/>
              <a:ext cy="1500" cx="8795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5" name="Shape 25"/>
            <p:cNvCxnSpPr/>
            <p:nvPr/>
          </p:nvCxnSpPr>
          <p:spPr>
            <a:xfrm rot="-5400000">
              <a:off y="377227" x="1883657"/>
              <a:ext cy="1500" cx="7527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" name="Shape 26"/>
            <p:cNvCxnSpPr/>
            <p:nvPr/>
          </p:nvCxnSpPr>
          <p:spPr>
            <a:xfrm rot="-5400000">
              <a:off y="292493" x="2198066"/>
              <a:ext cy="1500" cx="5834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" name="Shape 27"/>
            <p:cNvCxnSpPr/>
            <p:nvPr/>
          </p:nvCxnSpPr>
          <p:spPr>
            <a:xfrm rot="-5400000">
              <a:off y="199376" x="2521027"/>
              <a:ext cy="1500" cx="3972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" name="Shape 28"/>
            <p:cNvCxnSpPr/>
            <p:nvPr/>
          </p:nvCxnSpPr>
          <p:spPr>
            <a:xfrm rot="-5400000">
              <a:off y="148627" x="2801688"/>
              <a:ext cy="1500" cx="2954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9" name="Shape 29"/>
            <p:cNvCxnSpPr/>
            <p:nvPr/>
          </p:nvCxnSpPr>
          <p:spPr>
            <a:xfrm rot="-5400000">
              <a:off y="102444" x="3079242"/>
              <a:ext cy="1500" cx="2015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0" name="Shape 30"/>
            <p:cNvCxnSpPr/>
            <p:nvPr/>
          </p:nvCxnSpPr>
          <p:spPr>
            <a:xfrm rot="-5400000">
              <a:off y="85076" x="3324762"/>
              <a:ext cy="1500" cx="1686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</p:grpSp>
      <p:sp>
        <p:nvSpPr>
          <p:cNvPr id="31" name="Shape 3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1pPr>
            <a:lvl2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2pPr>
            <a:lvl3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3pPr>
            <a:lvl4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4pPr>
            <a:lvl5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5pPr>
            <a:lvl6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6pPr>
            <a:lvl7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7pPr>
            <a:lvl8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8pPr>
            <a:lvl9pPr indent="279400" marL="0"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228600" marL="342900"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indent="-171450" marL="74295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2pPr>
            <a:lvl3pPr indent="-114300" marL="11430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3pPr>
            <a:lvl4pPr indent="-114300" marL="16002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 indent="-114300" marL="20574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 indent="-114300" marL="25146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 indent="-114300" marL="29718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 indent="-114300" marL="34290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 indent="-114300" marL="3886200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33" name="Shape 33"/>
          <p:cNvGrpSpPr/>
          <p:nvPr/>
        </p:nvGrpSpPr>
        <p:grpSpPr>
          <a:xfrm rot="10800000">
            <a:off y="3035893" x="5734187"/>
            <a:ext cy="2107677" cx="3409812"/>
            <a:chOff y="1493" x="0"/>
            <a:chExt cy="2810236" cx="3409812"/>
          </a:xfrm>
        </p:grpSpPr>
        <p:cxnSp>
          <p:nvCxnSpPr>
            <p:cNvPr id="34" name="Shape 34"/>
            <p:cNvCxnSpPr/>
            <p:nvPr/>
          </p:nvCxnSpPr>
          <p:spPr>
            <a:xfrm>
              <a:off y="245542" x="0"/>
              <a:ext cy="1500" cx="32510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5" name="Shape 35"/>
            <p:cNvCxnSpPr/>
            <p:nvPr/>
          </p:nvCxnSpPr>
          <p:spPr>
            <a:xfrm rot="-5400000">
              <a:off y="1407880" x="-1212177"/>
              <a:ext cy="1500" cx="28062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6" name="Shape 36"/>
            <p:cNvCxnSpPr/>
            <p:nvPr/>
          </p:nvCxnSpPr>
          <p:spPr>
            <a:xfrm>
              <a:off y="474143" x="0"/>
              <a:ext cy="1500" cx="26669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7" name="Shape 37"/>
            <p:cNvCxnSpPr/>
            <p:nvPr/>
          </p:nvCxnSpPr>
          <p:spPr>
            <a:xfrm>
              <a:off y="702743" x="0"/>
              <a:ext cy="1500" cx="2167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8" name="Shape 38"/>
            <p:cNvCxnSpPr/>
            <p:nvPr/>
          </p:nvCxnSpPr>
          <p:spPr>
            <a:xfrm>
              <a:off y="931342" x="0"/>
              <a:ext cy="1500" cx="18626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9" name="Shape 39"/>
            <p:cNvCxnSpPr/>
            <p:nvPr/>
          </p:nvCxnSpPr>
          <p:spPr>
            <a:xfrm>
              <a:off y="1159942" x="0"/>
              <a:ext cy="1500" cx="14900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0" name="Shape 40"/>
            <p:cNvCxnSpPr/>
            <p:nvPr/>
          </p:nvCxnSpPr>
          <p:spPr>
            <a:xfrm>
              <a:off y="1388542" x="0"/>
              <a:ext cy="1500" cx="12191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1" name="Shape 41"/>
            <p:cNvCxnSpPr/>
            <p:nvPr/>
          </p:nvCxnSpPr>
          <p:spPr>
            <a:xfrm>
              <a:off y="1617142" x="0"/>
              <a:ext cy="1500" cx="9905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2" name="Shape 42"/>
            <p:cNvCxnSpPr/>
            <p:nvPr/>
          </p:nvCxnSpPr>
          <p:spPr>
            <a:xfrm>
              <a:off y="1845742" x="0"/>
              <a:ext cy="1500" cx="7452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3" name="Shape 43"/>
            <p:cNvCxnSpPr/>
            <p:nvPr/>
          </p:nvCxnSpPr>
          <p:spPr>
            <a:xfrm>
              <a:off y="2074342" x="0"/>
              <a:ext cy="1500" cx="5333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4" name="Shape 44"/>
            <p:cNvCxnSpPr/>
            <p:nvPr/>
          </p:nvCxnSpPr>
          <p:spPr>
            <a:xfrm>
              <a:off y="2302943" x="0"/>
              <a:ext cy="1500" cx="2624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5" name="Shape 45"/>
            <p:cNvCxnSpPr/>
            <p:nvPr/>
          </p:nvCxnSpPr>
          <p:spPr>
            <a:xfrm rot="-5400000">
              <a:off y="1238115" x="-814261"/>
              <a:ext cy="1500" cx="24683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6" name="Shape 46"/>
            <p:cNvCxnSpPr/>
            <p:nvPr/>
          </p:nvCxnSpPr>
          <p:spPr>
            <a:xfrm rot="-5400000">
              <a:off y="1014527" x="-357712"/>
              <a:ext cy="1500" cx="20180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7" name="Shape 47"/>
            <p:cNvCxnSpPr/>
            <p:nvPr/>
          </p:nvCxnSpPr>
          <p:spPr>
            <a:xfrm rot="-5400000">
              <a:off y="887576" x="-853"/>
              <a:ext cy="1500" cx="17639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8" name="Shape 48"/>
            <p:cNvCxnSpPr/>
            <p:nvPr/>
          </p:nvCxnSpPr>
          <p:spPr>
            <a:xfrm rot="-5400000">
              <a:off y="790194" x="326307"/>
              <a:ext cy="1500" cx="15693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49" name="Shape 49"/>
            <p:cNvCxnSpPr/>
            <p:nvPr/>
          </p:nvCxnSpPr>
          <p:spPr>
            <a:xfrm rot="-5400000">
              <a:off y="709726" x="636516"/>
              <a:ext cy="1500" cx="1408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0" name="Shape 50"/>
            <p:cNvCxnSpPr/>
            <p:nvPr/>
          </p:nvCxnSpPr>
          <p:spPr>
            <a:xfrm rot="-5400000">
              <a:off y="603961" x="972228"/>
              <a:ext cy="1500" cx="11967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1" name="Shape 51"/>
            <p:cNvCxnSpPr/>
            <p:nvPr/>
          </p:nvCxnSpPr>
          <p:spPr>
            <a:xfrm rot="-5400000">
              <a:off y="527761" x="1278236"/>
              <a:ext cy="1500" cx="10443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2" name="Shape 52"/>
            <p:cNvCxnSpPr/>
            <p:nvPr/>
          </p:nvCxnSpPr>
          <p:spPr>
            <a:xfrm rot="-5400000">
              <a:off y="440776" x="1590398"/>
              <a:ext cy="1500" cx="8795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3" name="Shape 53"/>
            <p:cNvCxnSpPr/>
            <p:nvPr/>
          </p:nvCxnSpPr>
          <p:spPr>
            <a:xfrm rot="-5400000">
              <a:off y="377227" x="1883657"/>
              <a:ext cy="1500" cx="7527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4" name="Shape 54"/>
            <p:cNvCxnSpPr/>
            <p:nvPr/>
          </p:nvCxnSpPr>
          <p:spPr>
            <a:xfrm rot="-5400000">
              <a:off y="292493" x="2198066"/>
              <a:ext cy="1500" cx="5834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5" name="Shape 55"/>
            <p:cNvCxnSpPr/>
            <p:nvPr/>
          </p:nvCxnSpPr>
          <p:spPr>
            <a:xfrm rot="-5400000">
              <a:off y="199376" x="2521027"/>
              <a:ext cy="1500" cx="3972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6" name="Shape 56"/>
            <p:cNvCxnSpPr/>
            <p:nvPr/>
          </p:nvCxnSpPr>
          <p:spPr>
            <a:xfrm rot="-5400000">
              <a:off y="148627" x="2801688"/>
              <a:ext cy="1500" cx="2954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7" name="Shape 57"/>
            <p:cNvCxnSpPr/>
            <p:nvPr/>
          </p:nvCxnSpPr>
          <p:spPr>
            <a:xfrm rot="-5400000">
              <a:off y="102444" x="3079242"/>
              <a:ext cy="1500" cx="201599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58" name="Shape 58"/>
            <p:cNvCxnSpPr/>
            <p:nvPr/>
          </p:nvCxnSpPr>
          <p:spPr>
            <a:xfrm rot="-5400000">
              <a:off y="85076" x="3324762"/>
              <a:ext cy="1500" cx="1686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w="med" len="med" type="none"/>
              <a:tailEnd w="med" len="med" type="none"/>
            </a:ln>
          </p:spPr>
        </p:cxn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5.jpg" Type="http://schemas.openxmlformats.org/officeDocument/2006/relationships/image" Id="rId4"/><Relationship Target="../media/image04.jp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7.jp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jpg" Type="http://schemas.openxmlformats.org/officeDocument/2006/relationships/image" Id="rId4"/><Relationship Target="../media/image01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6.jp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3.png" Type="http://schemas.openxmlformats.org/officeDocument/2006/relationships/image" Id="rId4"/><Relationship Target="../media/image09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8.jp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2.pn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 txBox="1"/>
          <p:nvPr>
            <p:ph type="ctrTitle"/>
          </p:nvPr>
        </p:nvSpPr>
        <p:spPr>
          <a:xfrm>
            <a:off y="1699932" x="685800"/>
            <a:ext cy="1000499" cx="64007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Pasig Patrol</a:t>
            </a:r>
          </a:p>
        </p:txBody>
      </p:sp>
      <p:sp>
        <p:nvSpPr>
          <p:cNvPr id="90" name="Shape 90"/>
          <p:cNvSpPr txBox="1"/>
          <p:nvPr>
            <p:ph idx="1" type="subTitle"/>
          </p:nvPr>
        </p:nvSpPr>
        <p:spPr>
          <a:xfrm>
            <a:off y="2700338" x="685800"/>
            <a:ext cy="675299" cx="64007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By Sofia Ochoa and Danielle La-O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95" name="Shape 9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74925" x="246225"/>
            <a:ext cy="3224900" cx="4731200"/>
          </a:xfrm>
          <a:prstGeom prst="rect">
            <a:avLst/>
          </a:prstGeom>
        </p:spPr>
      </p:pic>
      <p:pic>
        <p:nvPicPr>
          <p:cNvPr id="96" name="Shape 9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y="2141900" x="3943225"/>
            <a:ext cy="2810549" cx="499652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01" name="Shape 10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203300" x="1013425"/>
            <a:ext cy="4736899" cx="711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y="101100" x="457200"/>
            <a:ext cy="1013999" cx="73154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Objective</a:t>
            </a:r>
          </a:p>
        </p:txBody>
      </p:sp>
      <p:pic>
        <p:nvPicPr>
          <p:cNvPr id="107" name="Shape 10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893812" x="4997600"/>
            <a:ext cy="2366625" cx="2970200"/>
          </a:xfrm>
          <a:prstGeom prst="rect">
            <a:avLst/>
          </a:prstGeom>
        </p:spPr>
      </p:pic>
      <p:pic>
        <p:nvPicPr>
          <p:cNvPr id="108" name="Shape 10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y="1893825" x="1002850"/>
            <a:ext cy="2366624" cx="306784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13" name="Shape 1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76200" x="1079500"/>
            <a:ext cy="4991100" cx="69850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y="101100" x="457200"/>
            <a:ext cy="1013999" cx="73154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Plans</a:t>
            </a: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y="1278516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buClr>
                <a:schemeClr val="dk2"/>
              </a:buClr>
              <a:buSzPct val="166666"/>
              <a:buFont typeface="Arial"/>
              <a:buChar char="•"/>
            </a:pPr>
            <a:r>
              <a:rPr sz="2400" lang="en"/>
              <a:t>Clean-Up Times:</a:t>
            </a:r>
          </a:p>
          <a:p>
            <a:pPr rtl="0" lvl="1" indent="-381000" marL="914400">
              <a:buClr>
                <a:schemeClr val="dk2"/>
              </a:buClr>
              <a:buSzPct val="100000"/>
              <a:buFont typeface="Courier New"/>
              <a:buChar char="o"/>
            </a:pPr>
            <a:r>
              <a:rPr sz="2400" lang="en"/>
              <a:t>Every 1st Saturday of the month</a:t>
            </a:r>
          </a:p>
          <a:p>
            <a:pPr rtl="0" lvl="1" indent="-381000" marL="914400">
              <a:buClr>
                <a:schemeClr val="dk2"/>
              </a:buClr>
              <a:buSzPct val="100000"/>
              <a:buFont typeface="Courier New"/>
              <a:buChar char="o"/>
            </a:pPr>
            <a:r>
              <a:rPr sz="2400" lang="en"/>
              <a:t>For a minimum of 1 year</a:t>
            </a:r>
          </a:p>
          <a:p>
            <a:r>
              <a:t/>
            </a:r>
          </a:p>
          <a:p>
            <a:pPr rtl="0" lvl="0" indent="-381000" marL="457200">
              <a:buClr>
                <a:schemeClr val="dk2"/>
              </a:buClr>
              <a:buSzPct val="166666"/>
              <a:buFont typeface="Arial"/>
              <a:buChar char="•"/>
            </a:pPr>
            <a:r>
              <a:rPr sz="2400" lang="en"/>
              <a:t>Logistics:</a:t>
            </a:r>
          </a:p>
          <a:p>
            <a:pPr rtl="0" lvl="1" indent="-381000" marL="914400">
              <a:buClr>
                <a:schemeClr val="dk2"/>
              </a:buClr>
              <a:buSzPct val="100000"/>
              <a:buFont typeface="Courier New"/>
              <a:buChar char="o"/>
            </a:pPr>
            <a:r>
              <a:rPr sz="2400" lang="en"/>
              <a:t>Cleaning supplies for volunteers</a:t>
            </a:r>
          </a:p>
          <a:p>
            <a:r>
              <a:t/>
            </a:r>
          </a:p>
          <a:p>
            <a:pPr rtl="0" lvl="0" indent="-381000" marL="457200">
              <a:buClr>
                <a:schemeClr val="dk2"/>
              </a:buClr>
              <a:buSzPct val="166666"/>
              <a:buFont typeface="Arial"/>
              <a:buChar char="•"/>
            </a:pPr>
            <a:r>
              <a:rPr sz="2400" lang="en"/>
              <a:t>Expenses:</a:t>
            </a:r>
          </a:p>
          <a:p>
            <a:pPr rtl="0" lvl="1" indent="-381000" marL="914400">
              <a:buClr>
                <a:schemeClr val="dk2"/>
              </a:buClr>
              <a:buSzPct val="100000"/>
              <a:buFont typeface="Courier New"/>
              <a:buChar char="o"/>
            </a:pPr>
            <a:r>
              <a:rPr sz="2400" lang="en"/>
              <a:t>Cleaning supplies</a:t>
            </a:r>
          </a:p>
          <a:p>
            <a:pPr lvl="1" indent="-381000" marL="914400">
              <a:buClr>
                <a:schemeClr val="dk2"/>
              </a:buClr>
              <a:buSzPct val="100000"/>
              <a:buFont typeface="Courier New"/>
              <a:buChar char="o"/>
            </a:pPr>
            <a:r>
              <a:rPr sz="2400" lang="en"/>
              <a:t>Drinking Water for Individuals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y="101100" x="457200"/>
            <a:ext cy="1013999" cx="73154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sz="3600" lang="en"/>
              <a:t>Our Inspiration: Singapore River</a:t>
            </a:r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y="1278516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pic>
        <p:nvPicPr>
          <p:cNvPr id="126" name="Shape 12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322600" x="498600"/>
            <a:ext cy="3068750" cx="4659100"/>
          </a:xfrm>
          <a:prstGeom prst="rect">
            <a:avLst/>
          </a:prstGeom>
        </p:spPr>
      </p:pic>
      <p:pic>
        <p:nvPicPr>
          <p:cNvPr id="127" name="Shape 127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y="2161500" x="4781550"/>
            <a:ext cy="2695575" cx="390525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32" name="Shape 13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-3" x="1143000"/>
            <a:ext cy="5143499" cx="685799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37" name="Shape 13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501125" x="1772750"/>
            <a:ext cy="3890475" cx="559849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lesson-plan">
  <a:themeElements>
    <a:clrScheme name="Custom 501">
      <a:dk1>
        <a:srgbClr val="000000"/>
      </a:dk1>
      <a:lt1>
        <a:srgbClr val="EFEDE2"/>
      </a:lt1>
      <a:dk2>
        <a:srgbClr val="1F497D"/>
      </a:dk2>
      <a:lt2>
        <a:srgbClr val="FDFFFF"/>
      </a:lt2>
      <a:accent1>
        <a:srgbClr val="4F81BD"/>
      </a:accent1>
      <a:accent2>
        <a:srgbClr val="AB0101"/>
      </a:accent2>
      <a:accent3>
        <a:srgbClr val="86B060"/>
      </a:accent3>
      <a:accent4>
        <a:srgbClr val="7760A0"/>
      </a:accent4>
      <a:accent5>
        <a:srgbClr val="739395"/>
      </a:accent5>
      <a:accent6>
        <a:srgbClr val="968B52"/>
      </a:accent6>
      <a:hlink>
        <a:srgbClr val="336699"/>
      </a:hlink>
      <a:folHlink>
        <a:srgbClr val="969696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